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660" autoAdjust="0"/>
  </p:normalViewPr>
  <p:slideViewPr>
    <p:cSldViewPr>
      <p:cViewPr varScale="1">
        <p:scale>
          <a:sx n="74" d="100"/>
          <a:sy n="74" d="100"/>
        </p:scale>
        <p:origin x="-3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1372CF70-BFB2-4986-8D19-1A6F82E079B4}" type="datetimeFigureOut">
              <a:rPr lang="en-US" smtClean="0"/>
              <a:pPr/>
              <a:t>2/24/2011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2250ABC6-2763-4D57-871E-1180DDF3608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91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2F21-C8C7-40AB-A176-8380A04F7A18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3548" y="274638"/>
            <a:ext cx="8229600" cy="1143000"/>
          </a:xfrm>
        </p:spPr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503548" y="6356350"/>
            <a:ext cx="2133600" cy="365125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09AF8-1FAA-4BC1-8849-84BF90AB8DC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fr-CA" dirty="0" smtClean="0"/>
              <a:t>Fonds de placement</a:t>
            </a:r>
            <a:endParaRPr lang="fr-CA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err="1" smtClean="0">
                <a:solidFill>
                  <a:schemeClr val="tx1">
                    <a:alpha val="100000"/>
                  </a:schemeClr>
                </a:solidFill>
              </a:rPr>
              <a:t>Stratégia</a:t>
            </a:r>
            <a:r>
              <a:rPr lang="fr-CA" dirty="0" smtClean="0">
                <a:solidFill>
                  <a:schemeClr val="tx1">
                    <a:alpha val="100000"/>
                  </a:schemeClr>
                </a:solidFill>
              </a:rPr>
              <a:t> </a:t>
            </a:r>
            <a:r>
              <a:rPr lang="fr-CA" dirty="0" smtClean="0">
                <a:solidFill>
                  <a:schemeClr val="tx1">
                    <a:alpha val="100000"/>
                  </a:schemeClr>
                </a:solidFill>
              </a:rPr>
              <a:t>Finances</a:t>
            </a:r>
          </a:p>
          <a:p>
            <a:r>
              <a:rPr lang="fr-CA" dirty="0" smtClean="0">
                <a:solidFill>
                  <a:schemeClr val="tx1">
                    <a:alpha val="100000"/>
                  </a:schemeClr>
                </a:solidFill>
              </a:rPr>
              <a:t>Votre gestionnaire financier personnel</a:t>
            </a:r>
            <a:endParaRPr lang="fr-CA" dirty="0">
              <a:solidFill>
                <a:schemeClr val="tx1">
                  <a:alpha val="10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approche personnelle</a:t>
            </a:r>
            <a:endParaRPr lang="fr-FR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FR" sz="2800" dirty="0" smtClean="0"/>
              <a:t>L’équilibre entre la stabilité, le revenu et la croissance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bonne approche pour vous</a:t>
            </a:r>
            <a:endParaRPr lang="fr-FR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273450"/>
          </a:xfrm>
        </p:spPr>
        <p:txBody>
          <a:bodyPr/>
          <a:lstStyle/>
          <a:p>
            <a:r>
              <a:rPr lang="fr-CA" dirty="0" smtClean="0"/>
              <a:t>Définissons </a:t>
            </a:r>
          </a:p>
          <a:p>
            <a:pPr lvl="1"/>
            <a:r>
              <a:rPr lang="fr-CA" dirty="0" smtClean="0"/>
              <a:t>Qui vous êtes</a:t>
            </a:r>
          </a:p>
          <a:p>
            <a:pPr lvl="1"/>
            <a:r>
              <a:rPr lang="fr-CA" dirty="0" smtClean="0"/>
              <a:t>Ce que vous avez</a:t>
            </a:r>
          </a:p>
          <a:p>
            <a:pPr lvl="1"/>
            <a:r>
              <a:rPr lang="fr-CA" dirty="0" smtClean="0"/>
              <a:t>Vos objectifs</a:t>
            </a:r>
          </a:p>
          <a:p>
            <a:pPr lvl="1"/>
            <a:r>
              <a:rPr lang="fr-CA" dirty="0" smtClean="0"/>
              <a:t>Vos besoins</a:t>
            </a:r>
          </a:p>
          <a:p>
            <a:pPr lvl="1"/>
            <a:r>
              <a:rPr lang="fr-CA" dirty="0" smtClean="0"/>
              <a:t>Comment satisfaire vos besoins</a:t>
            </a:r>
            <a:endParaRPr lang="fr-CA" dirty="0"/>
          </a:p>
        </p:txBody>
      </p:sp>
      <p:sp>
        <p:nvSpPr>
          <p:cNvPr id="4" name="Right Arrow Callout 3"/>
          <p:cNvSpPr/>
          <p:nvPr/>
        </p:nvSpPr>
        <p:spPr>
          <a:xfrm>
            <a:off x="2600298" y="5254650"/>
            <a:ext cx="1898675" cy="102236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3"/>
          </a:solidFill>
          <a:ln w="38100" cap="flat" cmpd="sng" algn="ctr">
            <a:solidFill>
              <a:schemeClr val="tx1"/>
            </a:solidFill>
            <a:prstDash val="soli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600" dirty="0" smtClean="0"/>
              <a:t>Placement</a:t>
            </a:r>
            <a:endParaRPr lang="fr-CA" dirty="0"/>
          </a:p>
        </p:txBody>
      </p:sp>
      <p:sp>
        <p:nvSpPr>
          <p:cNvPr id="5" name="Right Arrow Callout 4"/>
          <p:cNvSpPr/>
          <p:nvPr/>
        </p:nvSpPr>
        <p:spPr>
          <a:xfrm>
            <a:off x="738135" y="5108598"/>
            <a:ext cx="1570059" cy="102236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3"/>
          </a:solidFill>
          <a:ln w="38100" cap="flat" cmpd="sng" algn="ctr">
            <a:solidFill>
              <a:schemeClr val="tx1"/>
            </a:solidFill>
            <a:prstDash val="soli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600" dirty="0" smtClean="0"/>
              <a:t>Objectifs</a:t>
            </a:r>
            <a:endParaRPr lang="fr-CA" sz="1600" dirty="0"/>
          </a:p>
        </p:txBody>
      </p:sp>
      <p:sp>
        <p:nvSpPr>
          <p:cNvPr id="6" name="Right Arrow Callout 5"/>
          <p:cNvSpPr/>
          <p:nvPr/>
        </p:nvSpPr>
        <p:spPr>
          <a:xfrm>
            <a:off x="4645026" y="5072085"/>
            <a:ext cx="1898676" cy="102236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3"/>
          </a:solidFill>
          <a:ln w="38100" cap="flat" cmpd="sng" algn="ctr">
            <a:solidFill>
              <a:schemeClr val="tx1"/>
            </a:solidFill>
            <a:prstDash val="soli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600" dirty="0" smtClean="0"/>
              <a:t>Croissance</a:t>
            </a:r>
            <a:endParaRPr lang="fr-CA" sz="1400" dirty="0"/>
          </a:p>
        </p:txBody>
      </p:sp>
      <p:sp>
        <p:nvSpPr>
          <p:cNvPr id="7" name="Rounded Rectangle 6"/>
          <p:cNvSpPr/>
          <p:nvPr/>
        </p:nvSpPr>
        <p:spPr>
          <a:xfrm>
            <a:off x="6762780" y="5108598"/>
            <a:ext cx="1095390" cy="109539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38100" cap="flat" cmpd="sng" algn="ctr">
            <a:solidFill>
              <a:schemeClr val="tx1"/>
            </a:solidFill>
            <a:prstDash val="soli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/>
              <a:t>Retrait</a:t>
            </a:r>
            <a:endParaRPr lang="fr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Question de fonds</a:t>
            </a:r>
            <a:endParaRPr lang="fr-CA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210236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fr-CA" sz="2800" dirty="0" smtClean="0"/>
              <a:t>Quels sont mes objectifs de placement ?</a:t>
            </a:r>
            <a:endParaRPr lang="fr-CA" dirty="0" smtClean="0"/>
          </a:p>
          <a:p>
            <a:pPr>
              <a:lnSpc>
                <a:spcPct val="90000"/>
              </a:lnSpc>
            </a:pPr>
            <a:r>
              <a:rPr lang="fr-CA" sz="2800" dirty="0" smtClean="0"/>
              <a:t>Mon placement est-il stable ?</a:t>
            </a:r>
          </a:p>
          <a:p>
            <a:pPr>
              <a:lnSpc>
                <a:spcPct val="90000"/>
              </a:lnSpc>
            </a:pPr>
            <a:r>
              <a:rPr lang="fr-CA" sz="2800" dirty="0" smtClean="0"/>
              <a:t>Quel revenu ce placement pourrait-il produire ?</a:t>
            </a:r>
          </a:p>
          <a:p>
            <a:pPr>
              <a:lnSpc>
                <a:spcPct val="90000"/>
              </a:lnSpc>
            </a:pPr>
            <a:r>
              <a:rPr lang="fr-CA" sz="2800" dirty="0" smtClean="0"/>
              <a:t>Quel potentiel de croissance ce placement offre-t-il ?</a:t>
            </a:r>
            <a:endParaRPr lang="fr-CA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Un fonds pour chacun </a:t>
            </a:r>
            <a:endParaRPr lang="fr-CA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Fonds du marché monétaire</a:t>
            </a:r>
          </a:p>
          <a:p>
            <a:r>
              <a:rPr lang="fr-CA" dirty="0" smtClean="0"/>
              <a:t>Fonds d’obligations à court terme</a:t>
            </a:r>
          </a:p>
          <a:p>
            <a:r>
              <a:rPr lang="fr-CA" dirty="0" smtClean="0"/>
              <a:t>Fonds d’obligations à moyen terme</a:t>
            </a:r>
          </a:p>
          <a:p>
            <a:r>
              <a:rPr lang="fr-CA" dirty="0" smtClean="0"/>
              <a:t>Fonds d’obligations à long terme</a:t>
            </a:r>
          </a:p>
          <a:p>
            <a:r>
              <a:rPr lang="fr-CA" dirty="0" smtClean="0"/>
              <a:t>Fonds de croissance</a:t>
            </a:r>
          </a:p>
          <a:p>
            <a:r>
              <a:rPr lang="fr-CA" dirty="0" smtClean="0"/>
              <a:t>Fonds de croissance et de revenu</a:t>
            </a:r>
          </a:p>
          <a:p>
            <a:r>
              <a:rPr lang="fr-CA" dirty="0" smtClean="0"/>
              <a:t>Fonds d’actions mondiales</a:t>
            </a:r>
            <a:endParaRPr lang="fr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Retour moyen sur investissement</a:t>
            </a:r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Produits et services</a:t>
            </a:r>
            <a:endParaRPr lang="fr-CA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Produits</a:t>
            </a:r>
          </a:p>
          <a:p>
            <a:pPr lvl="1"/>
            <a:r>
              <a:rPr lang="fr-CA" dirty="0" smtClean="0"/>
              <a:t>Actions, obligations et fonds commun de placement</a:t>
            </a:r>
          </a:p>
          <a:p>
            <a:r>
              <a:rPr lang="fr-CA" dirty="0" smtClean="0"/>
              <a:t>Services</a:t>
            </a:r>
          </a:p>
          <a:p>
            <a:pPr lvl="1"/>
            <a:r>
              <a:rPr lang="fr-CA" dirty="0" smtClean="0"/>
              <a:t>Planification financière et fiscale complète</a:t>
            </a:r>
          </a:p>
          <a:p>
            <a:pPr lvl="1"/>
            <a:r>
              <a:rPr lang="fr-CA" smtClean="0"/>
              <a:t>Planification successorale</a:t>
            </a:r>
            <a:endParaRPr lang="fr-CA" dirty="0" smtClean="0"/>
          </a:p>
          <a:p>
            <a:pPr lvl="1"/>
            <a:r>
              <a:rPr lang="fr-CA" dirty="0" smtClean="0"/>
              <a:t>Écriture de chèques</a:t>
            </a:r>
          </a:p>
          <a:p>
            <a:pPr lvl="1"/>
            <a:r>
              <a:rPr lang="fr-CA" dirty="0" smtClean="0"/>
              <a:t>Transfert électronique de fonds </a:t>
            </a:r>
            <a:r>
              <a:rPr lang="en-US" dirty="0" smtClean="0"/>
              <a:t>(</a:t>
            </a:r>
            <a:r>
              <a:rPr lang="en-US" dirty="0"/>
              <a:t>EFT)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1219</TotalTime>
  <Words>146</Words>
  <Application>Microsoft Office PowerPoint</Application>
  <PresentationFormat>Affichage à l'écran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Fonds de placement</vt:lpstr>
      <vt:lpstr>Une approche personnelle</vt:lpstr>
      <vt:lpstr>La bonne approche pour vous</vt:lpstr>
      <vt:lpstr>Question de fonds</vt:lpstr>
      <vt:lpstr>Un fonds pour chacun </vt:lpstr>
      <vt:lpstr>Retour moyen sur investissement</vt:lpstr>
      <vt:lpstr>Produits et services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Beskeen</dc:creator>
  <cp:lastModifiedBy>Michèle Simond</cp:lastModifiedBy>
  <cp:revision>28</cp:revision>
  <dcterms:created xsi:type="dcterms:W3CDTF">1999-05-22T20:09:16Z</dcterms:created>
  <dcterms:modified xsi:type="dcterms:W3CDTF">2011-02-24T18:03:25Z</dcterms:modified>
</cp:coreProperties>
</file>